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1" r:id="rId3"/>
    <p:sldId id="300" r:id="rId4"/>
    <p:sldId id="298" r:id="rId5"/>
  </p:sldIdLst>
  <p:sldSz cx="12192000" cy="6858000"/>
  <p:notesSz cx="9926638" cy="143557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E39"/>
    <a:srgbClr val="FFFF00"/>
    <a:srgbClr val="FF0000"/>
    <a:srgbClr val="5B9BD5"/>
    <a:srgbClr val="FC3472"/>
    <a:srgbClr val="35E3FB"/>
    <a:srgbClr val="FB3548"/>
    <a:srgbClr val="000000"/>
    <a:srgbClr val="FA369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30.06.2021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312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30.06.2021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52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30.06.2021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62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30.06.2021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945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30.06.2021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04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30.06.2021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25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30.06.2021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768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30.06.2021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2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30.06.2021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23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30.06.2021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30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30.06.2021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774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7787B-A366-4569-AD24-814F9323CCF6}" type="datetimeFigureOut">
              <a:rPr lang="tr-TR" smtClean="0"/>
              <a:t>30.06.2021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9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68" y="3548975"/>
            <a:ext cx="5680198" cy="33090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>
          <a:xfrm>
            <a:off x="6120710" y="593124"/>
            <a:ext cx="3870485" cy="259686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 r="15542" b="16971"/>
          <a:stretch/>
        </p:blipFill>
        <p:spPr>
          <a:xfrm>
            <a:off x="1647551" y="568409"/>
            <a:ext cx="4448449" cy="2627872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1524000" y="3"/>
            <a:ext cx="9144000" cy="19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4906736" y="-595212"/>
            <a:ext cx="4238549" cy="171925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endParaRPr lang="tr-TR" dirty="0"/>
          </a:p>
        </p:txBody>
      </p:sp>
      <p:sp>
        <p:nvSpPr>
          <p:cNvPr id="27" name="26 Metin kutusu"/>
          <p:cNvSpPr txBox="1"/>
          <p:nvPr/>
        </p:nvSpPr>
        <p:spPr>
          <a:xfrm>
            <a:off x="5392960" y="283965"/>
            <a:ext cx="5987185" cy="236358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pPr algn="ctr"/>
            <a:r>
              <a:rPr lang="tr-TR" sz="1400" b="1" dirty="0"/>
              <a:t>1/1000 ÖLÇEKLİ ÖNERİ İMAR PLANI</a:t>
            </a:r>
          </a:p>
        </p:txBody>
      </p:sp>
      <p:sp>
        <p:nvSpPr>
          <p:cNvPr id="33" name="32 Dikdörtgen"/>
          <p:cNvSpPr/>
          <p:nvPr/>
        </p:nvSpPr>
        <p:spPr>
          <a:xfrm>
            <a:off x="1524000" y="6667534"/>
            <a:ext cx="9144000" cy="19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1" name="40 Metin kutusu"/>
          <p:cNvSpPr txBox="1"/>
          <p:nvPr/>
        </p:nvSpPr>
        <p:spPr>
          <a:xfrm>
            <a:off x="4907635" y="3273489"/>
            <a:ext cx="2821234" cy="267136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r>
              <a:rPr lang="tr-TR" sz="1600" b="1" dirty="0"/>
              <a:t>UYDU GÖRÜNTÜSÜ</a:t>
            </a:r>
          </a:p>
        </p:txBody>
      </p:sp>
      <p:sp>
        <p:nvSpPr>
          <p:cNvPr id="46" name="45 Dikdörtgen"/>
          <p:cNvSpPr/>
          <p:nvPr/>
        </p:nvSpPr>
        <p:spPr>
          <a:xfrm flipV="1">
            <a:off x="1524032" y="576683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7" name="46 Dikdörtgen"/>
          <p:cNvSpPr/>
          <p:nvPr/>
        </p:nvSpPr>
        <p:spPr>
          <a:xfrm>
            <a:off x="6050644" y="182702"/>
            <a:ext cx="54429" cy="29935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711" tIns="10356" rIns="20711" bIns="10356" rtlCol="0" anchor="ctr"/>
          <a:lstStyle/>
          <a:p>
            <a:pPr algn="ctr"/>
            <a:endParaRPr lang="tr-TR" dirty="0"/>
          </a:p>
        </p:txBody>
      </p:sp>
      <p:sp>
        <p:nvSpPr>
          <p:cNvPr id="48" name="47 Dikdörtgen"/>
          <p:cNvSpPr/>
          <p:nvPr/>
        </p:nvSpPr>
        <p:spPr>
          <a:xfrm flipV="1">
            <a:off x="1524032" y="3181497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9" name="48 Metin kutusu"/>
          <p:cNvSpPr txBox="1"/>
          <p:nvPr/>
        </p:nvSpPr>
        <p:spPr>
          <a:xfrm>
            <a:off x="770573" y="245638"/>
            <a:ext cx="5987185" cy="451801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pPr algn="ctr"/>
            <a:r>
              <a:rPr lang="tr-TR" sz="1400" b="1" dirty="0"/>
              <a:t>1/1000 ÖLÇEKLİ MEVCUT İMAR PLANI</a:t>
            </a:r>
          </a:p>
          <a:p>
            <a:endParaRPr lang="tr-TR" sz="1400" dirty="0"/>
          </a:p>
        </p:txBody>
      </p:sp>
      <p:sp>
        <p:nvSpPr>
          <p:cNvPr id="52" name="51 Dikdörtgen"/>
          <p:cNvSpPr/>
          <p:nvPr/>
        </p:nvSpPr>
        <p:spPr>
          <a:xfrm rot="5400000">
            <a:off x="7131861" y="3321861"/>
            <a:ext cx="6857998" cy="2142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53" name="52 Dikdörtgen"/>
          <p:cNvSpPr/>
          <p:nvPr/>
        </p:nvSpPr>
        <p:spPr>
          <a:xfrm rot="5400000">
            <a:off x="-1693718" y="3241156"/>
            <a:ext cx="6643661" cy="214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55" name="54 Dikdörtgen"/>
          <p:cNvSpPr/>
          <p:nvPr/>
        </p:nvSpPr>
        <p:spPr>
          <a:xfrm flipV="1">
            <a:off x="1524000" y="3520235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8" name="Serbest Form 7"/>
          <p:cNvSpPr/>
          <p:nvPr/>
        </p:nvSpPr>
        <p:spPr>
          <a:xfrm>
            <a:off x="8722519" y="162401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Metin kutusu 37"/>
          <p:cNvSpPr txBox="1"/>
          <p:nvPr/>
        </p:nvSpPr>
        <p:spPr>
          <a:xfrm>
            <a:off x="1782070" y="5760981"/>
            <a:ext cx="2145912" cy="830997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BIZMİŞEN MAHALLESİ</a:t>
            </a:r>
          </a:p>
          <a:p>
            <a:r>
              <a:rPr lang="tr-TR" sz="1600" b="1" dirty="0" smtClean="0"/>
              <a:t>ADA:2800</a:t>
            </a:r>
          </a:p>
          <a:p>
            <a:r>
              <a:rPr lang="tr-TR" sz="1600" b="1" dirty="0" smtClean="0"/>
              <a:t>PARSEL:2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5198665" y="3941943"/>
            <a:ext cx="1388985" cy="276999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CEZAEVİ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4357146" y="2174840"/>
            <a:ext cx="1644416" cy="954107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E:0.50</a:t>
            </a:r>
          </a:p>
          <a:p>
            <a:pPr algn="ctr"/>
            <a:r>
              <a:rPr lang="tr-TR" sz="1400" b="1" dirty="0" smtClean="0"/>
              <a:t>Yençok:6.50</a:t>
            </a:r>
            <a:r>
              <a:rPr lang="tr-TR" sz="1400" b="1" dirty="0"/>
              <a:t> </a:t>
            </a:r>
            <a:r>
              <a:rPr lang="tr-TR" sz="1400" b="1" dirty="0" smtClean="0"/>
              <a:t>AKARYAKIT TESİS</a:t>
            </a:r>
          </a:p>
          <a:p>
            <a:pPr algn="ctr"/>
            <a:r>
              <a:rPr lang="tr-TR" sz="1400" b="1" dirty="0" smtClean="0"/>
              <a:t>ALANI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8612301" y="2375192"/>
            <a:ext cx="1765445" cy="738664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REFÜJ ALANI ÜZERİNDE GİRİŞ-ÇIKIŞ DÜZENLENMESİ</a:t>
            </a:r>
          </a:p>
        </p:txBody>
      </p:sp>
      <p:sp>
        <p:nvSpPr>
          <p:cNvPr id="9" name="Serbest Form 8"/>
          <p:cNvSpPr/>
          <p:nvPr/>
        </p:nvSpPr>
        <p:spPr>
          <a:xfrm>
            <a:off x="3793215" y="1720948"/>
            <a:ext cx="708454" cy="818184"/>
          </a:xfrm>
          <a:custGeom>
            <a:avLst/>
            <a:gdLst>
              <a:gd name="connsiteX0" fmla="*/ 0 w 708454"/>
              <a:gd name="connsiteY0" fmla="*/ 428368 h 700216"/>
              <a:gd name="connsiteX1" fmla="*/ 321275 w 708454"/>
              <a:gd name="connsiteY1" fmla="*/ 0 h 700216"/>
              <a:gd name="connsiteX2" fmla="*/ 708454 w 708454"/>
              <a:gd name="connsiteY2" fmla="*/ 238897 h 700216"/>
              <a:gd name="connsiteX3" fmla="*/ 354227 w 708454"/>
              <a:gd name="connsiteY3" fmla="*/ 700216 h 700216"/>
              <a:gd name="connsiteX4" fmla="*/ 0 w 708454"/>
              <a:gd name="connsiteY4" fmla="*/ 428368 h 70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54" h="700216">
                <a:moveTo>
                  <a:pt x="0" y="428368"/>
                </a:moveTo>
                <a:lnTo>
                  <a:pt x="321275" y="0"/>
                </a:lnTo>
                <a:lnTo>
                  <a:pt x="708454" y="238897"/>
                </a:lnTo>
                <a:lnTo>
                  <a:pt x="354227" y="700216"/>
                </a:lnTo>
                <a:lnTo>
                  <a:pt x="0" y="428368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 rot="19025221">
            <a:off x="6188569" y="5074702"/>
            <a:ext cx="1539844" cy="276999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GÜNEY ÇEVRE YOLU</a:t>
            </a:r>
          </a:p>
        </p:txBody>
      </p:sp>
    </p:spTree>
    <p:extLst>
      <p:ext uri="{BB962C8B-B14F-4D97-AF65-F5344CB8AC3E}">
        <p14:creationId xmlns:p14="http://schemas.microsoft.com/office/powerpoint/2010/main" val="16174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t="1652" r="16586" b="21101"/>
          <a:stretch/>
        </p:blipFill>
        <p:spPr>
          <a:xfrm>
            <a:off x="6087762" y="601362"/>
            <a:ext cx="4456670" cy="258668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980" r="-1557"/>
          <a:stretch/>
        </p:blipFill>
        <p:spPr>
          <a:xfrm>
            <a:off x="4294172" y="3542268"/>
            <a:ext cx="5105202" cy="319355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t="-1" r="16634" b="18443"/>
          <a:stretch/>
        </p:blipFill>
        <p:spPr>
          <a:xfrm>
            <a:off x="1672280" y="589480"/>
            <a:ext cx="4390769" cy="2647989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1524000" y="3"/>
            <a:ext cx="9144000" cy="19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4717135" y="241020"/>
            <a:ext cx="5660611" cy="297913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endParaRPr lang="tr-TR" dirty="0"/>
          </a:p>
        </p:txBody>
      </p:sp>
      <p:sp>
        <p:nvSpPr>
          <p:cNvPr id="27" name="26 Metin kutusu"/>
          <p:cNvSpPr txBox="1"/>
          <p:nvPr/>
        </p:nvSpPr>
        <p:spPr>
          <a:xfrm>
            <a:off x="5392960" y="283965"/>
            <a:ext cx="5987185" cy="236358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pPr algn="ctr"/>
            <a:r>
              <a:rPr lang="tr-TR" sz="1400" b="1" dirty="0"/>
              <a:t>1/1000 ÖLÇEKLİ ÖNERİ İMAR PLANI</a:t>
            </a:r>
          </a:p>
        </p:txBody>
      </p:sp>
      <p:sp>
        <p:nvSpPr>
          <p:cNvPr id="33" name="32 Dikdörtgen"/>
          <p:cNvSpPr/>
          <p:nvPr/>
        </p:nvSpPr>
        <p:spPr>
          <a:xfrm>
            <a:off x="1524000" y="6667534"/>
            <a:ext cx="9144000" cy="19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1" name="40 Metin kutusu"/>
          <p:cNvSpPr txBox="1"/>
          <p:nvPr/>
        </p:nvSpPr>
        <p:spPr>
          <a:xfrm>
            <a:off x="4907635" y="3273489"/>
            <a:ext cx="2821234" cy="267136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r>
              <a:rPr lang="tr-TR" sz="1600" b="1" dirty="0"/>
              <a:t>UYDU GÖRÜNTÜSÜ</a:t>
            </a:r>
          </a:p>
        </p:txBody>
      </p:sp>
      <p:sp>
        <p:nvSpPr>
          <p:cNvPr id="46" name="45 Dikdörtgen"/>
          <p:cNvSpPr/>
          <p:nvPr/>
        </p:nvSpPr>
        <p:spPr>
          <a:xfrm flipV="1">
            <a:off x="1524032" y="576683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7" name="46 Dikdörtgen"/>
          <p:cNvSpPr/>
          <p:nvPr/>
        </p:nvSpPr>
        <p:spPr>
          <a:xfrm>
            <a:off x="6050644" y="182702"/>
            <a:ext cx="54429" cy="29935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711" tIns="10356" rIns="20711" bIns="10356" rtlCol="0" anchor="ctr"/>
          <a:lstStyle/>
          <a:p>
            <a:pPr algn="ctr"/>
            <a:endParaRPr lang="tr-TR" dirty="0"/>
          </a:p>
        </p:txBody>
      </p:sp>
      <p:sp>
        <p:nvSpPr>
          <p:cNvPr id="48" name="47 Dikdörtgen"/>
          <p:cNvSpPr/>
          <p:nvPr/>
        </p:nvSpPr>
        <p:spPr>
          <a:xfrm flipV="1">
            <a:off x="1524032" y="3181497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9" name="48 Metin kutusu"/>
          <p:cNvSpPr txBox="1"/>
          <p:nvPr/>
        </p:nvSpPr>
        <p:spPr>
          <a:xfrm>
            <a:off x="770573" y="245638"/>
            <a:ext cx="5987185" cy="451801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pPr algn="ctr"/>
            <a:r>
              <a:rPr lang="tr-TR" sz="1400" b="1" dirty="0"/>
              <a:t>1/1000 ÖLÇEKLİ MEVCUT İMAR PLANI</a:t>
            </a:r>
          </a:p>
          <a:p>
            <a:endParaRPr lang="tr-TR" sz="1400" dirty="0"/>
          </a:p>
        </p:txBody>
      </p:sp>
      <p:sp>
        <p:nvSpPr>
          <p:cNvPr id="52" name="51 Dikdörtgen"/>
          <p:cNvSpPr/>
          <p:nvPr/>
        </p:nvSpPr>
        <p:spPr>
          <a:xfrm rot="5400000">
            <a:off x="7131861" y="3321861"/>
            <a:ext cx="6857998" cy="2142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53" name="52 Dikdörtgen"/>
          <p:cNvSpPr/>
          <p:nvPr/>
        </p:nvSpPr>
        <p:spPr>
          <a:xfrm rot="5400000">
            <a:off x="-1693718" y="3241156"/>
            <a:ext cx="6643661" cy="214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55" name="54 Dikdörtgen"/>
          <p:cNvSpPr/>
          <p:nvPr/>
        </p:nvSpPr>
        <p:spPr>
          <a:xfrm flipV="1">
            <a:off x="1524000" y="3520235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8" name="Serbest Form 7"/>
          <p:cNvSpPr/>
          <p:nvPr/>
        </p:nvSpPr>
        <p:spPr>
          <a:xfrm>
            <a:off x="8722519" y="162401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Metin kutusu 37"/>
          <p:cNvSpPr txBox="1"/>
          <p:nvPr/>
        </p:nvSpPr>
        <p:spPr>
          <a:xfrm>
            <a:off x="1813865" y="4602733"/>
            <a:ext cx="2145912" cy="584775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SÜRSÜRÜ MAHALLESİ</a:t>
            </a:r>
          </a:p>
          <a:p>
            <a:r>
              <a:rPr lang="tr-TR" sz="1600" b="1" dirty="0" smtClean="0"/>
              <a:t>ADA:725-726</a:t>
            </a:r>
          </a:p>
        </p:txBody>
      </p:sp>
      <p:sp>
        <p:nvSpPr>
          <p:cNvPr id="35" name="Metin kutusu 34"/>
          <p:cNvSpPr txBox="1"/>
          <p:nvPr/>
        </p:nvSpPr>
        <p:spPr>
          <a:xfrm rot="19765690">
            <a:off x="7021208" y="5780409"/>
            <a:ext cx="1584530" cy="276999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MALATYA CADDESİ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1757424" y="2199241"/>
            <a:ext cx="1644416" cy="954107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ADA SINIRININ ŞUYULANDIRMAYA UYGUN HALE GETİRMESİ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8729416" y="2601589"/>
            <a:ext cx="1644416" cy="523220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10M.LİK YOL DÜZENLEMESİ</a:t>
            </a:r>
          </a:p>
        </p:txBody>
      </p:sp>
      <p:sp>
        <p:nvSpPr>
          <p:cNvPr id="5" name="Dikdörtgen 4"/>
          <p:cNvSpPr/>
          <p:nvPr/>
        </p:nvSpPr>
        <p:spPr>
          <a:xfrm rot="20443011">
            <a:off x="3561150" y="1456114"/>
            <a:ext cx="193472" cy="1284175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Çember Ok 5"/>
          <p:cNvSpPr/>
          <p:nvPr/>
        </p:nvSpPr>
        <p:spPr>
          <a:xfrm rot="19977384" flipH="1">
            <a:off x="3212859" y="856335"/>
            <a:ext cx="765520" cy="817945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 rot="20399423">
            <a:off x="3904282" y="1271490"/>
            <a:ext cx="432079" cy="1227685"/>
          </a:xfrm>
          <a:prstGeom prst="rect">
            <a:avLst/>
          </a:prstGeom>
          <a:solidFill>
            <a:srgbClr val="F7EE3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/>
          <p:cNvSpPr/>
          <p:nvPr/>
        </p:nvSpPr>
        <p:spPr>
          <a:xfrm rot="20443011">
            <a:off x="8499157" y="1313159"/>
            <a:ext cx="360785" cy="1284175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5" y="3562653"/>
            <a:ext cx="6853881" cy="3154367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5" r="12687" b="19286"/>
          <a:stretch/>
        </p:blipFill>
        <p:spPr>
          <a:xfrm>
            <a:off x="6087762" y="597340"/>
            <a:ext cx="4464908" cy="257422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5" r="12687" b="19286"/>
          <a:stretch/>
        </p:blipFill>
        <p:spPr>
          <a:xfrm>
            <a:off x="1655806" y="564388"/>
            <a:ext cx="4464908" cy="2574227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1524000" y="3"/>
            <a:ext cx="9144000" cy="19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4717135" y="241020"/>
            <a:ext cx="5660611" cy="297913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endParaRPr lang="tr-TR" dirty="0"/>
          </a:p>
        </p:txBody>
      </p:sp>
      <p:sp>
        <p:nvSpPr>
          <p:cNvPr id="27" name="26 Metin kutusu"/>
          <p:cNvSpPr txBox="1"/>
          <p:nvPr/>
        </p:nvSpPr>
        <p:spPr>
          <a:xfrm>
            <a:off x="5392960" y="283965"/>
            <a:ext cx="5987185" cy="236358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pPr algn="ctr"/>
            <a:r>
              <a:rPr lang="tr-TR" sz="1400" b="1" dirty="0"/>
              <a:t>1/1000 ÖLÇEKLİ ÖNERİ İMAR PLANI</a:t>
            </a:r>
          </a:p>
        </p:txBody>
      </p:sp>
      <p:sp>
        <p:nvSpPr>
          <p:cNvPr id="33" name="32 Dikdörtgen"/>
          <p:cNvSpPr/>
          <p:nvPr/>
        </p:nvSpPr>
        <p:spPr>
          <a:xfrm>
            <a:off x="1524000" y="6667534"/>
            <a:ext cx="9144000" cy="19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1" name="40 Metin kutusu"/>
          <p:cNvSpPr txBox="1"/>
          <p:nvPr/>
        </p:nvSpPr>
        <p:spPr>
          <a:xfrm>
            <a:off x="4907635" y="3273489"/>
            <a:ext cx="2821234" cy="267136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r>
              <a:rPr lang="tr-TR" sz="1600" b="1" dirty="0"/>
              <a:t>UYDU GÖRÜNTÜSÜ</a:t>
            </a:r>
          </a:p>
        </p:txBody>
      </p:sp>
      <p:sp>
        <p:nvSpPr>
          <p:cNvPr id="46" name="45 Dikdörtgen"/>
          <p:cNvSpPr/>
          <p:nvPr/>
        </p:nvSpPr>
        <p:spPr>
          <a:xfrm flipV="1">
            <a:off x="1524032" y="576683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7" name="46 Dikdörtgen"/>
          <p:cNvSpPr/>
          <p:nvPr/>
        </p:nvSpPr>
        <p:spPr>
          <a:xfrm>
            <a:off x="6050644" y="182702"/>
            <a:ext cx="54429" cy="29935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711" tIns="10356" rIns="20711" bIns="10356" rtlCol="0" anchor="ctr"/>
          <a:lstStyle/>
          <a:p>
            <a:pPr algn="ctr"/>
            <a:endParaRPr lang="tr-TR" dirty="0"/>
          </a:p>
        </p:txBody>
      </p:sp>
      <p:sp>
        <p:nvSpPr>
          <p:cNvPr id="48" name="47 Dikdörtgen"/>
          <p:cNvSpPr/>
          <p:nvPr/>
        </p:nvSpPr>
        <p:spPr>
          <a:xfrm flipV="1">
            <a:off x="1524032" y="3181497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9" name="48 Metin kutusu"/>
          <p:cNvSpPr txBox="1"/>
          <p:nvPr/>
        </p:nvSpPr>
        <p:spPr>
          <a:xfrm>
            <a:off x="770573" y="245638"/>
            <a:ext cx="5987185" cy="451801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pPr algn="ctr"/>
            <a:r>
              <a:rPr lang="tr-TR" sz="1400" b="1" dirty="0"/>
              <a:t>1/1000 ÖLÇEKLİ MEVCUT İMAR PLANI</a:t>
            </a:r>
          </a:p>
          <a:p>
            <a:endParaRPr lang="tr-TR" sz="1400" dirty="0"/>
          </a:p>
        </p:txBody>
      </p:sp>
      <p:sp>
        <p:nvSpPr>
          <p:cNvPr id="52" name="51 Dikdörtgen"/>
          <p:cNvSpPr/>
          <p:nvPr/>
        </p:nvSpPr>
        <p:spPr>
          <a:xfrm rot="5400000">
            <a:off x="7131861" y="3321861"/>
            <a:ext cx="6857998" cy="2142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53" name="52 Dikdörtgen"/>
          <p:cNvSpPr/>
          <p:nvPr/>
        </p:nvSpPr>
        <p:spPr>
          <a:xfrm rot="5400000">
            <a:off x="-1693718" y="3241156"/>
            <a:ext cx="6643661" cy="214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55" name="54 Dikdörtgen"/>
          <p:cNvSpPr/>
          <p:nvPr/>
        </p:nvSpPr>
        <p:spPr>
          <a:xfrm flipV="1">
            <a:off x="1524000" y="3520235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8" name="Serbest Form 7"/>
          <p:cNvSpPr/>
          <p:nvPr/>
        </p:nvSpPr>
        <p:spPr>
          <a:xfrm>
            <a:off x="8722519" y="162401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Metin kutusu 37"/>
          <p:cNvSpPr txBox="1"/>
          <p:nvPr/>
        </p:nvSpPr>
        <p:spPr>
          <a:xfrm>
            <a:off x="1786635" y="5203919"/>
            <a:ext cx="1510277" cy="1077218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SÜRSÜRÜ MAHALLESİ</a:t>
            </a:r>
          </a:p>
          <a:p>
            <a:r>
              <a:rPr lang="tr-TR" sz="1600" b="1" dirty="0" smtClean="0"/>
              <a:t>ADA:1758</a:t>
            </a:r>
          </a:p>
          <a:p>
            <a:r>
              <a:rPr lang="tr-TR" sz="1600" b="1" dirty="0" smtClean="0"/>
              <a:t>PARSEL:10,11</a:t>
            </a:r>
          </a:p>
        </p:txBody>
      </p:sp>
      <p:sp>
        <p:nvSpPr>
          <p:cNvPr id="35" name="Metin kutusu 34"/>
          <p:cNvSpPr txBox="1"/>
          <p:nvPr/>
        </p:nvSpPr>
        <p:spPr>
          <a:xfrm rot="19874095">
            <a:off x="4343720" y="5705843"/>
            <a:ext cx="1322445" cy="261610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MALATYA CADDESİ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9033168" y="3767928"/>
            <a:ext cx="1086707" cy="461665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Çayda çıra Kavşağı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1770256" y="2413168"/>
            <a:ext cx="1991981" cy="738664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E:1.50 Yençok:15.50 </a:t>
            </a:r>
          </a:p>
          <a:p>
            <a:pPr algn="ctr"/>
            <a:r>
              <a:rPr lang="tr-TR" sz="1400" b="1" dirty="0" smtClean="0"/>
              <a:t>Akaryakıt ve T2(Ticaret) Alanında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8735902" y="673368"/>
            <a:ext cx="1644416" cy="738664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E:1.50 Yençok:15.50 </a:t>
            </a:r>
          </a:p>
          <a:p>
            <a:pPr algn="ctr"/>
            <a:r>
              <a:rPr lang="tr-TR" sz="1400" b="1" dirty="0" smtClean="0"/>
              <a:t>T2(Ticaret)ALANI</a:t>
            </a:r>
          </a:p>
        </p:txBody>
      </p:sp>
      <p:sp>
        <p:nvSpPr>
          <p:cNvPr id="34" name="Serbest Form 33"/>
          <p:cNvSpPr/>
          <p:nvPr/>
        </p:nvSpPr>
        <p:spPr>
          <a:xfrm>
            <a:off x="7570572" y="1565189"/>
            <a:ext cx="821161" cy="906162"/>
          </a:xfrm>
          <a:custGeom>
            <a:avLst/>
            <a:gdLst>
              <a:gd name="connsiteX0" fmla="*/ 0 w 807308"/>
              <a:gd name="connsiteY0" fmla="*/ 313038 h 889686"/>
              <a:gd name="connsiteX1" fmla="*/ 403654 w 807308"/>
              <a:gd name="connsiteY1" fmla="*/ 0 h 889686"/>
              <a:gd name="connsiteX2" fmla="*/ 807308 w 807308"/>
              <a:gd name="connsiteY2" fmla="*/ 609600 h 889686"/>
              <a:gd name="connsiteX3" fmla="*/ 354227 w 807308"/>
              <a:gd name="connsiteY3" fmla="*/ 889686 h 889686"/>
              <a:gd name="connsiteX4" fmla="*/ 0 w 807308"/>
              <a:gd name="connsiteY4" fmla="*/ 313038 h 88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308" h="889686">
                <a:moveTo>
                  <a:pt x="0" y="313038"/>
                </a:moveTo>
                <a:lnTo>
                  <a:pt x="403654" y="0"/>
                </a:lnTo>
                <a:lnTo>
                  <a:pt x="807308" y="609600"/>
                </a:lnTo>
                <a:lnTo>
                  <a:pt x="354227" y="889686"/>
                </a:lnTo>
                <a:lnTo>
                  <a:pt x="0" y="31303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Serbest Form 35"/>
          <p:cNvSpPr/>
          <p:nvPr/>
        </p:nvSpPr>
        <p:spPr>
          <a:xfrm>
            <a:off x="8015416" y="1279566"/>
            <a:ext cx="876644" cy="872548"/>
          </a:xfrm>
          <a:custGeom>
            <a:avLst/>
            <a:gdLst>
              <a:gd name="connsiteX0" fmla="*/ 0 w 807308"/>
              <a:gd name="connsiteY0" fmla="*/ 313038 h 889686"/>
              <a:gd name="connsiteX1" fmla="*/ 403654 w 807308"/>
              <a:gd name="connsiteY1" fmla="*/ 0 h 889686"/>
              <a:gd name="connsiteX2" fmla="*/ 807308 w 807308"/>
              <a:gd name="connsiteY2" fmla="*/ 609600 h 889686"/>
              <a:gd name="connsiteX3" fmla="*/ 354227 w 807308"/>
              <a:gd name="connsiteY3" fmla="*/ 889686 h 889686"/>
              <a:gd name="connsiteX4" fmla="*/ 0 w 807308"/>
              <a:gd name="connsiteY4" fmla="*/ 313038 h 88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308" h="889686">
                <a:moveTo>
                  <a:pt x="0" y="313038"/>
                </a:moveTo>
                <a:lnTo>
                  <a:pt x="403654" y="0"/>
                </a:lnTo>
                <a:lnTo>
                  <a:pt x="807308" y="609600"/>
                </a:lnTo>
                <a:lnTo>
                  <a:pt x="354227" y="889686"/>
                </a:lnTo>
                <a:lnTo>
                  <a:pt x="0" y="313038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/>
          <p:cNvSpPr txBox="1"/>
          <p:nvPr/>
        </p:nvSpPr>
        <p:spPr>
          <a:xfrm>
            <a:off x="6178473" y="2577493"/>
            <a:ext cx="1644416" cy="523220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E:1.00 Yençok:9.50 </a:t>
            </a:r>
          </a:p>
          <a:p>
            <a:pPr algn="ctr"/>
            <a:r>
              <a:rPr lang="tr-TR" sz="1400" b="1" dirty="0" smtClean="0"/>
              <a:t>Akaryakıt Alanı</a:t>
            </a:r>
          </a:p>
        </p:txBody>
      </p:sp>
      <p:sp>
        <p:nvSpPr>
          <p:cNvPr id="6" name="Serbest Form 5"/>
          <p:cNvSpPr/>
          <p:nvPr/>
        </p:nvSpPr>
        <p:spPr>
          <a:xfrm>
            <a:off x="3155092" y="1279566"/>
            <a:ext cx="1260390" cy="1175310"/>
          </a:xfrm>
          <a:custGeom>
            <a:avLst/>
            <a:gdLst>
              <a:gd name="connsiteX0" fmla="*/ 0 w 1260390"/>
              <a:gd name="connsiteY0" fmla="*/ 560173 h 1120346"/>
              <a:gd name="connsiteX1" fmla="*/ 881449 w 1260390"/>
              <a:gd name="connsiteY1" fmla="*/ 0 h 1120346"/>
              <a:gd name="connsiteX2" fmla="*/ 1260390 w 1260390"/>
              <a:gd name="connsiteY2" fmla="*/ 601362 h 1120346"/>
              <a:gd name="connsiteX3" fmla="*/ 378941 w 1260390"/>
              <a:gd name="connsiteY3" fmla="*/ 1120346 h 1120346"/>
              <a:gd name="connsiteX4" fmla="*/ 0 w 1260390"/>
              <a:gd name="connsiteY4" fmla="*/ 560173 h 112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390" h="1120346">
                <a:moveTo>
                  <a:pt x="0" y="560173"/>
                </a:moveTo>
                <a:lnTo>
                  <a:pt x="881449" y="0"/>
                </a:lnTo>
                <a:lnTo>
                  <a:pt x="1260390" y="601362"/>
                </a:lnTo>
                <a:lnTo>
                  <a:pt x="378941" y="1120346"/>
                </a:lnTo>
                <a:lnTo>
                  <a:pt x="0" y="560173"/>
                </a:lnTo>
                <a:close/>
              </a:path>
            </a:pathLst>
          </a:custGeom>
          <a:solidFill>
            <a:srgbClr val="FF0000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şağı Ok 6"/>
          <p:cNvSpPr/>
          <p:nvPr/>
        </p:nvSpPr>
        <p:spPr>
          <a:xfrm rot="3227620">
            <a:off x="7431613" y="2016547"/>
            <a:ext cx="231653" cy="68620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Aşağı Ok 39"/>
          <p:cNvSpPr/>
          <p:nvPr/>
        </p:nvSpPr>
        <p:spPr>
          <a:xfrm rot="13810347">
            <a:off x="8631056" y="1209801"/>
            <a:ext cx="231653" cy="40219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Metin kutusu 41"/>
          <p:cNvSpPr txBox="1"/>
          <p:nvPr/>
        </p:nvSpPr>
        <p:spPr>
          <a:xfrm>
            <a:off x="6894445" y="5359350"/>
            <a:ext cx="1086707" cy="276999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err="1" smtClean="0"/>
              <a:t>Ramada</a:t>
            </a:r>
            <a:r>
              <a:rPr lang="tr-TR" sz="1200" b="1" dirty="0" smtClean="0"/>
              <a:t> Otel</a:t>
            </a:r>
          </a:p>
        </p:txBody>
      </p:sp>
    </p:spTree>
    <p:extLst>
      <p:ext uri="{BB962C8B-B14F-4D97-AF65-F5344CB8AC3E}">
        <p14:creationId xmlns:p14="http://schemas.microsoft.com/office/powerpoint/2010/main" val="29617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9"/>
          <a:stretch/>
        </p:blipFill>
        <p:spPr>
          <a:xfrm>
            <a:off x="2992525" y="629798"/>
            <a:ext cx="3058089" cy="257381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4"/>
          <a:stretch/>
        </p:blipFill>
        <p:spPr>
          <a:xfrm>
            <a:off x="4301641" y="3573350"/>
            <a:ext cx="4151369" cy="300013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491" y="603336"/>
            <a:ext cx="2660197" cy="2614331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1524000" y="3"/>
            <a:ext cx="9144000" cy="19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4717135" y="241020"/>
            <a:ext cx="5660611" cy="297913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endParaRPr lang="tr-TR" dirty="0"/>
          </a:p>
        </p:txBody>
      </p:sp>
      <p:sp>
        <p:nvSpPr>
          <p:cNvPr id="27" name="26 Metin kutusu"/>
          <p:cNvSpPr txBox="1"/>
          <p:nvPr/>
        </p:nvSpPr>
        <p:spPr>
          <a:xfrm>
            <a:off x="5392960" y="283965"/>
            <a:ext cx="5987185" cy="236358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pPr algn="ctr"/>
            <a:r>
              <a:rPr lang="tr-TR" sz="1400" b="1" dirty="0"/>
              <a:t>1/1000 ÖLÇEKLİ ÖNERİ İMAR PLANI</a:t>
            </a:r>
          </a:p>
        </p:txBody>
      </p:sp>
      <p:sp>
        <p:nvSpPr>
          <p:cNvPr id="33" name="32 Dikdörtgen"/>
          <p:cNvSpPr/>
          <p:nvPr/>
        </p:nvSpPr>
        <p:spPr>
          <a:xfrm>
            <a:off x="1524000" y="6667534"/>
            <a:ext cx="9144000" cy="19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1" name="40 Metin kutusu"/>
          <p:cNvSpPr txBox="1"/>
          <p:nvPr/>
        </p:nvSpPr>
        <p:spPr>
          <a:xfrm>
            <a:off x="4907635" y="3273489"/>
            <a:ext cx="2821234" cy="267136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r>
              <a:rPr lang="tr-TR" sz="1600" b="1" dirty="0"/>
              <a:t>UYDU GÖRÜNTÜSÜ</a:t>
            </a:r>
          </a:p>
        </p:txBody>
      </p:sp>
      <p:sp>
        <p:nvSpPr>
          <p:cNvPr id="46" name="45 Dikdörtgen"/>
          <p:cNvSpPr/>
          <p:nvPr/>
        </p:nvSpPr>
        <p:spPr>
          <a:xfrm flipV="1">
            <a:off x="1524032" y="576683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7" name="46 Dikdörtgen"/>
          <p:cNvSpPr/>
          <p:nvPr/>
        </p:nvSpPr>
        <p:spPr>
          <a:xfrm>
            <a:off x="6050644" y="182702"/>
            <a:ext cx="54429" cy="29935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711" tIns="10356" rIns="20711" bIns="10356" rtlCol="0" anchor="ctr"/>
          <a:lstStyle/>
          <a:p>
            <a:pPr algn="ctr"/>
            <a:endParaRPr lang="tr-TR" dirty="0"/>
          </a:p>
        </p:txBody>
      </p:sp>
      <p:sp>
        <p:nvSpPr>
          <p:cNvPr id="48" name="47 Dikdörtgen"/>
          <p:cNvSpPr/>
          <p:nvPr/>
        </p:nvSpPr>
        <p:spPr>
          <a:xfrm flipV="1">
            <a:off x="1524032" y="3181497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9" name="48 Metin kutusu"/>
          <p:cNvSpPr txBox="1"/>
          <p:nvPr/>
        </p:nvSpPr>
        <p:spPr>
          <a:xfrm>
            <a:off x="770573" y="245638"/>
            <a:ext cx="5987185" cy="451801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pPr algn="ctr"/>
            <a:r>
              <a:rPr lang="tr-TR" sz="1400" b="1" dirty="0"/>
              <a:t>1/1000 ÖLÇEKLİ MEVCUT İMAR PLANI</a:t>
            </a:r>
          </a:p>
          <a:p>
            <a:endParaRPr lang="tr-TR" sz="1400" dirty="0"/>
          </a:p>
        </p:txBody>
      </p:sp>
      <p:sp>
        <p:nvSpPr>
          <p:cNvPr id="52" name="51 Dikdörtgen"/>
          <p:cNvSpPr/>
          <p:nvPr/>
        </p:nvSpPr>
        <p:spPr>
          <a:xfrm rot="5400000">
            <a:off x="7131861" y="3321861"/>
            <a:ext cx="6857998" cy="2142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53" name="52 Dikdörtgen"/>
          <p:cNvSpPr/>
          <p:nvPr/>
        </p:nvSpPr>
        <p:spPr>
          <a:xfrm rot="5400000">
            <a:off x="-1693718" y="3241156"/>
            <a:ext cx="6643661" cy="214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55" name="54 Dikdörtgen"/>
          <p:cNvSpPr/>
          <p:nvPr/>
        </p:nvSpPr>
        <p:spPr>
          <a:xfrm flipV="1">
            <a:off x="1524000" y="3520235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8" name="Serbest Form 7"/>
          <p:cNvSpPr/>
          <p:nvPr/>
        </p:nvSpPr>
        <p:spPr>
          <a:xfrm>
            <a:off x="8722519" y="162401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4657197" y="3734644"/>
            <a:ext cx="1086707" cy="430887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KUZEY İMAR YOLU</a:t>
            </a:r>
          </a:p>
        </p:txBody>
      </p:sp>
      <p:sp>
        <p:nvSpPr>
          <p:cNvPr id="51" name="Aşağı Ok 50"/>
          <p:cNvSpPr/>
          <p:nvPr/>
        </p:nvSpPr>
        <p:spPr>
          <a:xfrm rot="15982092" flipV="1">
            <a:off x="5861090" y="3706646"/>
            <a:ext cx="170218" cy="361885"/>
          </a:xfrm>
          <a:prstGeom prst="downArrow">
            <a:avLst/>
          </a:prstGeom>
          <a:solidFill>
            <a:srgbClr val="FF3399">
              <a:alpha val="60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Metin kutusu 38"/>
          <p:cNvSpPr txBox="1"/>
          <p:nvPr/>
        </p:nvSpPr>
        <p:spPr>
          <a:xfrm>
            <a:off x="1811014" y="2365217"/>
            <a:ext cx="1807562" cy="523220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ORTAOKUL ALANI(Atatürk lisesi)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1807049" y="4658668"/>
            <a:ext cx="2151295" cy="83099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ZAFRAN MAHALLESİ</a:t>
            </a:r>
          </a:p>
          <a:p>
            <a:r>
              <a:rPr lang="tr-TR" sz="1600" b="1" dirty="0" smtClean="0"/>
              <a:t>ADA:170</a:t>
            </a:r>
          </a:p>
          <a:p>
            <a:r>
              <a:rPr lang="tr-TR" sz="1600" b="1" dirty="0" smtClean="0"/>
              <a:t>PARSEL:10, 12, 14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6228303" y="748937"/>
            <a:ext cx="1483243" cy="523220"/>
          </a:xfrm>
          <a:prstGeom prst="rect">
            <a:avLst/>
          </a:prstGeom>
          <a:solidFill>
            <a:srgbClr val="FA3698">
              <a:alpha val="65098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EĞİTİM KAMPÜSÜ ALANI</a:t>
            </a:r>
          </a:p>
        </p:txBody>
      </p:sp>
      <p:sp>
        <p:nvSpPr>
          <p:cNvPr id="6" name="Oval 5"/>
          <p:cNvSpPr/>
          <p:nvPr/>
        </p:nvSpPr>
        <p:spPr>
          <a:xfrm>
            <a:off x="5191953" y="2480384"/>
            <a:ext cx="518848" cy="4541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 rot="10800000">
            <a:off x="3570531" y="2620629"/>
            <a:ext cx="1599642" cy="238919"/>
          </a:xfrm>
          <a:prstGeom prst="rightArrow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/>
          <p:cNvSpPr txBox="1"/>
          <p:nvPr/>
        </p:nvSpPr>
        <p:spPr>
          <a:xfrm>
            <a:off x="1759902" y="928331"/>
            <a:ext cx="1807562" cy="307777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ÜNİVERSİTE ALANI</a:t>
            </a:r>
          </a:p>
        </p:txBody>
      </p:sp>
      <p:sp>
        <p:nvSpPr>
          <p:cNvPr id="38" name="Oval 37"/>
          <p:cNvSpPr/>
          <p:nvPr/>
        </p:nvSpPr>
        <p:spPr>
          <a:xfrm>
            <a:off x="3807913" y="1148635"/>
            <a:ext cx="739221" cy="594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Sağ Ok 42"/>
          <p:cNvSpPr/>
          <p:nvPr/>
        </p:nvSpPr>
        <p:spPr>
          <a:xfrm rot="12242629">
            <a:off x="3420399" y="1323301"/>
            <a:ext cx="511463" cy="238919"/>
          </a:xfrm>
          <a:prstGeom prst="rightArrow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erbest Form 8"/>
          <p:cNvSpPr/>
          <p:nvPr/>
        </p:nvSpPr>
        <p:spPr>
          <a:xfrm>
            <a:off x="8032637" y="804285"/>
            <a:ext cx="559428" cy="648391"/>
          </a:xfrm>
          <a:custGeom>
            <a:avLst/>
            <a:gdLst>
              <a:gd name="connsiteX0" fmla="*/ 444843 w 444843"/>
              <a:gd name="connsiteY0" fmla="*/ 197709 h 494271"/>
              <a:gd name="connsiteX1" fmla="*/ 197708 w 444843"/>
              <a:gd name="connsiteY1" fmla="*/ 271849 h 494271"/>
              <a:gd name="connsiteX2" fmla="*/ 263610 w 444843"/>
              <a:gd name="connsiteY2" fmla="*/ 461319 h 494271"/>
              <a:gd name="connsiteX3" fmla="*/ 148281 w 444843"/>
              <a:gd name="connsiteY3" fmla="*/ 494271 h 494271"/>
              <a:gd name="connsiteX4" fmla="*/ 74140 w 444843"/>
              <a:gd name="connsiteY4" fmla="*/ 428368 h 494271"/>
              <a:gd name="connsiteX5" fmla="*/ 0 w 444843"/>
              <a:gd name="connsiteY5" fmla="*/ 131806 h 494271"/>
              <a:gd name="connsiteX6" fmla="*/ 387178 w 444843"/>
              <a:gd name="connsiteY6" fmla="*/ 0 h 494271"/>
              <a:gd name="connsiteX7" fmla="*/ 444843 w 444843"/>
              <a:gd name="connsiteY7" fmla="*/ 197709 h 49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843" h="494271">
                <a:moveTo>
                  <a:pt x="444843" y="197709"/>
                </a:moveTo>
                <a:lnTo>
                  <a:pt x="197708" y="271849"/>
                </a:lnTo>
                <a:lnTo>
                  <a:pt x="263610" y="461319"/>
                </a:lnTo>
                <a:lnTo>
                  <a:pt x="148281" y="494271"/>
                </a:lnTo>
                <a:lnTo>
                  <a:pt x="74140" y="428368"/>
                </a:lnTo>
                <a:lnTo>
                  <a:pt x="0" y="131806"/>
                </a:lnTo>
                <a:lnTo>
                  <a:pt x="387178" y="0"/>
                </a:lnTo>
                <a:lnTo>
                  <a:pt x="444843" y="197709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Oval 49"/>
          <p:cNvSpPr/>
          <p:nvPr/>
        </p:nvSpPr>
        <p:spPr>
          <a:xfrm>
            <a:off x="9714127" y="2485373"/>
            <a:ext cx="651877" cy="6284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Metin kutusu 53"/>
          <p:cNvSpPr txBox="1"/>
          <p:nvPr/>
        </p:nvSpPr>
        <p:spPr>
          <a:xfrm>
            <a:off x="6134194" y="2781844"/>
            <a:ext cx="1675743" cy="307777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ÜNİVERSİTE ALANI</a:t>
            </a:r>
          </a:p>
        </p:txBody>
      </p:sp>
      <p:sp>
        <p:nvSpPr>
          <p:cNvPr id="56" name="Sağ Ok 55"/>
          <p:cNvSpPr/>
          <p:nvPr/>
        </p:nvSpPr>
        <p:spPr>
          <a:xfrm rot="10800000">
            <a:off x="7895397" y="2785387"/>
            <a:ext cx="1769414" cy="238919"/>
          </a:xfrm>
          <a:prstGeom prst="rightArrow">
            <a:avLst>
              <a:gd name="adj1" fmla="val 43104"/>
              <a:gd name="adj2" fmla="val 50000"/>
            </a:avLst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Sağ Ok 56"/>
          <p:cNvSpPr/>
          <p:nvPr/>
        </p:nvSpPr>
        <p:spPr>
          <a:xfrm rot="12242629">
            <a:off x="7613459" y="1051453"/>
            <a:ext cx="511463" cy="238919"/>
          </a:xfrm>
          <a:prstGeom prst="rightArrow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5417674" y="4382529"/>
            <a:ext cx="587710" cy="584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Metin kutusu 57"/>
          <p:cNvSpPr txBox="1"/>
          <p:nvPr/>
        </p:nvSpPr>
        <p:spPr>
          <a:xfrm>
            <a:off x="5505695" y="5135076"/>
            <a:ext cx="1086707" cy="430887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ÜNİVERSİTE HASTANESİ</a:t>
            </a:r>
          </a:p>
        </p:txBody>
      </p:sp>
    </p:spTree>
    <p:extLst>
      <p:ext uri="{BB962C8B-B14F-4D97-AF65-F5344CB8AC3E}">
        <p14:creationId xmlns:p14="http://schemas.microsoft.com/office/powerpoint/2010/main" val="25801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129</Words>
  <Application>Microsoft Office PowerPoint</Application>
  <PresentationFormat>Geniş ekran</PresentationFormat>
  <Paragraphs>47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Seda Poyraz</dc:creator>
  <cp:lastModifiedBy>Seda Poyraz</cp:lastModifiedBy>
  <cp:revision>208</cp:revision>
  <cp:lastPrinted>2021-05-31T11:21:36Z</cp:lastPrinted>
  <dcterms:created xsi:type="dcterms:W3CDTF">2019-11-25T06:11:06Z</dcterms:created>
  <dcterms:modified xsi:type="dcterms:W3CDTF">2021-06-30T09:09:20Z</dcterms:modified>
</cp:coreProperties>
</file>