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27" r:id="rId2"/>
    <p:sldId id="420" r:id="rId3"/>
    <p:sldId id="421" r:id="rId4"/>
    <p:sldId id="428" r:id="rId5"/>
  </p:sldIdLst>
  <p:sldSz cx="12192000" cy="6858000"/>
  <p:notesSz cx="9926638" cy="143017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D8"/>
    <a:srgbClr val="5B9BD5"/>
    <a:srgbClr val="FF3131"/>
    <a:srgbClr val="FF48A3"/>
    <a:srgbClr val="FF00FF"/>
    <a:srgbClr val="FF3399"/>
    <a:srgbClr val="FFFF00"/>
    <a:srgbClr val="FF0000"/>
    <a:srgbClr val="00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7" autoAdjust="0"/>
    <p:restoredTop sz="95167" autoAdjust="0"/>
  </p:normalViewPr>
  <p:slideViewPr>
    <p:cSldViewPr snapToGrid="0">
      <p:cViewPr varScale="1">
        <p:scale>
          <a:sx n="57" d="100"/>
          <a:sy n="57" d="100"/>
        </p:scale>
        <p:origin x="9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4302126" cy="716435"/>
          </a:xfrm>
          <a:prstGeom prst="rect">
            <a:avLst/>
          </a:prstGeom>
        </p:spPr>
        <p:txBody>
          <a:bodyPr vert="horz" lIns="91132" tIns="45564" rIns="91132" bIns="4556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928" y="4"/>
            <a:ext cx="4302126" cy="716435"/>
          </a:xfrm>
          <a:prstGeom prst="rect">
            <a:avLst/>
          </a:prstGeom>
        </p:spPr>
        <p:txBody>
          <a:bodyPr vert="horz" lIns="91132" tIns="45564" rIns="91132" bIns="45564" rtlCol="0"/>
          <a:lstStyle>
            <a:lvl1pPr algn="r">
              <a:defRPr sz="1200"/>
            </a:lvl1pPr>
          </a:lstStyle>
          <a:p>
            <a:fld id="{D811AC11-9C3B-46AA-9AC4-BE770EBC1C60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784350"/>
            <a:ext cx="8583612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2" tIns="45564" rIns="91132" bIns="4556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195" y="6882827"/>
            <a:ext cx="7942264" cy="5631833"/>
          </a:xfrm>
          <a:prstGeom prst="rect">
            <a:avLst/>
          </a:prstGeom>
        </p:spPr>
        <p:txBody>
          <a:bodyPr vert="horz" lIns="91132" tIns="45564" rIns="91132" bIns="45564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6" y="13585353"/>
            <a:ext cx="4302126" cy="716435"/>
          </a:xfrm>
          <a:prstGeom prst="rect">
            <a:avLst/>
          </a:prstGeom>
        </p:spPr>
        <p:txBody>
          <a:bodyPr vert="horz" lIns="91132" tIns="45564" rIns="91132" bIns="4556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928" y="13585353"/>
            <a:ext cx="4302126" cy="716435"/>
          </a:xfrm>
          <a:prstGeom prst="rect">
            <a:avLst/>
          </a:prstGeom>
        </p:spPr>
        <p:txBody>
          <a:bodyPr vert="horz" lIns="91132" tIns="45564" rIns="91132" bIns="45564" rtlCol="0" anchor="b"/>
          <a:lstStyle>
            <a:lvl1pPr algn="r">
              <a:defRPr sz="1200"/>
            </a:lvl1pPr>
          </a:lstStyle>
          <a:p>
            <a:fld id="{AC7192D8-181F-4B93-A1AF-F54951DCF1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21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12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5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2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4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0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2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23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3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7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787B-A366-4569-AD24-814F9323CCF6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BDAF-E84F-4A1E-8278-7B4DE2369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9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1"/>
          <a:stretch/>
        </p:blipFill>
        <p:spPr>
          <a:xfrm>
            <a:off x="3245904" y="613816"/>
            <a:ext cx="2649563" cy="25269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6"/>
          <a:stretch/>
        </p:blipFill>
        <p:spPr>
          <a:xfrm>
            <a:off x="7002633" y="570480"/>
            <a:ext cx="3177186" cy="2595316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621496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2083952" y="4496331"/>
            <a:ext cx="1969457" cy="1754326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AKPINAR MAHALLESİ</a:t>
            </a:r>
          </a:p>
          <a:p>
            <a:pPr algn="ctr"/>
            <a:r>
              <a:rPr lang="tr-TR" b="1" dirty="0" smtClean="0"/>
              <a:t>ADA:16</a:t>
            </a:r>
          </a:p>
          <a:p>
            <a:pPr algn="ctr"/>
            <a:r>
              <a:rPr lang="tr-TR" b="1" dirty="0" smtClean="0"/>
              <a:t>PARSEL:143 VE ADA:16</a:t>
            </a:r>
          </a:p>
          <a:p>
            <a:pPr algn="ctr"/>
            <a:r>
              <a:rPr lang="tr-TR" b="1" dirty="0" smtClean="0"/>
              <a:t>PARSEL:126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955377" y="1579767"/>
            <a:ext cx="1031114" cy="43088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B-8 TİCK ALANI</a:t>
            </a:r>
            <a:endParaRPr lang="tr-TR" sz="16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6136829" y="1352418"/>
            <a:ext cx="840527" cy="600164"/>
          </a:xfrm>
          <a:prstGeom prst="rect">
            <a:avLst/>
          </a:prstGeom>
          <a:solidFill>
            <a:srgbClr val="FF31D8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YOL VE REFÜJ ALANI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1" y="3692421"/>
            <a:ext cx="5433256" cy="297511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823854" y="4378617"/>
            <a:ext cx="1110786" cy="1197748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6516326" y="5994281"/>
            <a:ext cx="1031114" cy="43088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CUMARTESİ PAZAR ALANI</a:t>
            </a:r>
            <a:endParaRPr lang="tr-TR" sz="1600" b="1" dirty="0"/>
          </a:p>
        </p:txBody>
      </p:sp>
      <p:sp>
        <p:nvSpPr>
          <p:cNvPr id="6" name="Serbest Form 5"/>
          <p:cNvSpPr/>
          <p:nvPr/>
        </p:nvSpPr>
        <p:spPr>
          <a:xfrm>
            <a:off x="7506288" y="1491197"/>
            <a:ext cx="1197765" cy="1064168"/>
          </a:xfrm>
          <a:custGeom>
            <a:avLst/>
            <a:gdLst>
              <a:gd name="connsiteX0" fmla="*/ 515155 w 772733"/>
              <a:gd name="connsiteY0" fmla="*/ 0 h 701899"/>
              <a:gd name="connsiteX1" fmla="*/ 772733 w 772733"/>
              <a:gd name="connsiteY1" fmla="*/ 96592 h 701899"/>
              <a:gd name="connsiteX2" fmla="*/ 547352 w 772733"/>
              <a:gd name="connsiteY2" fmla="*/ 631065 h 701899"/>
              <a:gd name="connsiteX3" fmla="*/ 489397 w 772733"/>
              <a:gd name="connsiteY3" fmla="*/ 701899 h 701899"/>
              <a:gd name="connsiteX4" fmla="*/ 0 w 772733"/>
              <a:gd name="connsiteY4" fmla="*/ 598868 h 701899"/>
              <a:gd name="connsiteX5" fmla="*/ 173865 w 772733"/>
              <a:gd name="connsiteY5" fmla="*/ 354169 h 701899"/>
              <a:gd name="connsiteX6" fmla="*/ 367048 w 772733"/>
              <a:gd name="connsiteY6" fmla="*/ 412124 h 701899"/>
              <a:gd name="connsiteX7" fmla="*/ 515155 w 772733"/>
              <a:gd name="connsiteY7" fmla="*/ 0 h 7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733" h="701899">
                <a:moveTo>
                  <a:pt x="515155" y="0"/>
                </a:moveTo>
                <a:lnTo>
                  <a:pt x="772733" y="96592"/>
                </a:lnTo>
                <a:lnTo>
                  <a:pt x="547352" y="631065"/>
                </a:lnTo>
                <a:lnTo>
                  <a:pt x="489397" y="701899"/>
                </a:lnTo>
                <a:lnTo>
                  <a:pt x="0" y="598868"/>
                </a:lnTo>
                <a:lnTo>
                  <a:pt x="173865" y="354169"/>
                </a:lnTo>
                <a:lnTo>
                  <a:pt x="367048" y="412124"/>
                </a:lnTo>
                <a:lnTo>
                  <a:pt x="515155" y="0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3673308" y="1519159"/>
            <a:ext cx="912145" cy="834290"/>
          </a:xfrm>
          <a:custGeom>
            <a:avLst/>
            <a:gdLst>
              <a:gd name="connsiteX0" fmla="*/ 115910 w 656822"/>
              <a:gd name="connsiteY0" fmla="*/ 251138 h 592428"/>
              <a:gd name="connsiteX1" fmla="*/ 289774 w 656822"/>
              <a:gd name="connsiteY1" fmla="*/ 354169 h 592428"/>
              <a:gd name="connsiteX2" fmla="*/ 476518 w 656822"/>
              <a:gd name="connsiteY2" fmla="*/ 0 h 592428"/>
              <a:gd name="connsiteX3" fmla="*/ 656822 w 656822"/>
              <a:gd name="connsiteY3" fmla="*/ 70834 h 592428"/>
              <a:gd name="connsiteX4" fmla="*/ 418563 w 656822"/>
              <a:gd name="connsiteY4" fmla="*/ 573110 h 592428"/>
              <a:gd name="connsiteX5" fmla="*/ 373487 w 656822"/>
              <a:gd name="connsiteY5" fmla="*/ 592428 h 592428"/>
              <a:gd name="connsiteX6" fmla="*/ 0 w 656822"/>
              <a:gd name="connsiteY6" fmla="*/ 502276 h 592428"/>
              <a:gd name="connsiteX7" fmla="*/ 115910 w 656822"/>
              <a:gd name="connsiteY7" fmla="*/ 251138 h 59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822" h="592428">
                <a:moveTo>
                  <a:pt x="115910" y="251138"/>
                </a:moveTo>
                <a:lnTo>
                  <a:pt x="289774" y="354169"/>
                </a:lnTo>
                <a:lnTo>
                  <a:pt x="476518" y="0"/>
                </a:lnTo>
                <a:lnTo>
                  <a:pt x="656822" y="70834"/>
                </a:lnTo>
                <a:lnTo>
                  <a:pt x="418563" y="573110"/>
                </a:lnTo>
                <a:lnTo>
                  <a:pt x="373487" y="592428"/>
                </a:lnTo>
                <a:lnTo>
                  <a:pt x="0" y="502276"/>
                </a:lnTo>
                <a:lnTo>
                  <a:pt x="115910" y="251138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7755538" y="1300728"/>
            <a:ext cx="560328" cy="801081"/>
          </a:xfrm>
          <a:custGeom>
            <a:avLst/>
            <a:gdLst>
              <a:gd name="connsiteX0" fmla="*/ 218940 w 367048"/>
              <a:gd name="connsiteY0" fmla="*/ 0 h 457200"/>
              <a:gd name="connsiteX1" fmla="*/ 367048 w 367048"/>
              <a:gd name="connsiteY1" fmla="*/ 57955 h 457200"/>
              <a:gd name="connsiteX2" fmla="*/ 218940 w 367048"/>
              <a:gd name="connsiteY2" fmla="*/ 457200 h 457200"/>
              <a:gd name="connsiteX3" fmla="*/ 0 w 367048"/>
              <a:gd name="connsiteY3" fmla="*/ 405685 h 457200"/>
              <a:gd name="connsiteX4" fmla="*/ 218940 w 367048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48" h="457200">
                <a:moveTo>
                  <a:pt x="218940" y="0"/>
                </a:moveTo>
                <a:lnTo>
                  <a:pt x="367048" y="57955"/>
                </a:lnTo>
                <a:lnTo>
                  <a:pt x="218940" y="457200"/>
                </a:lnTo>
                <a:lnTo>
                  <a:pt x="0" y="405685"/>
                </a:lnTo>
                <a:lnTo>
                  <a:pt x="218940" y="0"/>
                </a:lnTo>
                <a:close/>
              </a:path>
            </a:pathLst>
          </a:custGeom>
          <a:solidFill>
            <a:srgbClr val="FF31D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5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621496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2083952" y="4496331"/>
            <a:ext cx="1969457" cy="120032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GÜMÜŞKAVAK MAHALLESİ</a:t>
            </a:r>
          </a:p>
          <a:p>
            <a:pPr algn="ctr"/>
            <a:r>
              <a:rPr lang="tr-TR" b="1" dirty="0" smtClean="0"/>
              <a:t>ADA:4045</a:t>
            </a:r>
          </a:p>
          <a:p>
            <a:pPr algn="ctr"/>
            <a:r>
              <a:rPr lang="tr-TR" b="1" dirty="0" smtClean="0"/>
              <a:t>PARSEL:1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762401" y="1541899"/>
            <a:ext cx="1031114" cy="769441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E:0.30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E KODLU KONUT ALANI</a:t>
            </a:r>
            <a:endParaRPr lang="tr-TR" sz="16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6181045" y="1381550"/>
            <a:ext cx="1031114" cy="769441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E:0.30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T2(TİCARET)</a:t>
            </a:r>
          </a:p>
          <a:p>
            <a:pPr algn="ctr"/>
            <a:r>
              <a:rPr lang="tr-TR" sz="1100" b="1" dirty="0" smtClean="0"/>
              <a:t>ALANI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8" y="665717"/>
            <a:ext cx="2310916" cy="24798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88" y="686158"/>
            <a:ext cx="2963999" cy="2477581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4314825" y="1614488"/>
            <a:ext cx="523875" cy="652462"/>
          </a:xfrm>
          <a:custGeom>
            <a:avLst/>
            <a:gdLst>
              <a:gd name="connsiteX0" fmla="*/ 171450 w 523875"/>
              <a:gd name="connsiteY0" fmla="*/ 652462 h 652462"/>
              <a:gd name="connsiteX1" fmla="*/ 523875 w 523875"/>
              <a:gd name="connsiteY1" fmla="*/ 66675 h 652462"/>
              <a:gd name="connsiteX2" fmla="*/ 390525 w 523875"/>
              <a:gd name="connsiteY2" fmla="*/ 0 h 652462"/>
              <a:gd name="connsiteX3" fmla="*/ 104775 w 523875"/>
              <a:gd name="connsiteY3" fmla="*/ 157162 h 652462"/>
              <a:gd name="connsiteX4" fmla="*/ 76200 w 523875"/>
              <a:gd name="connsiteY4" fmla="*/ 214312 h 652462"/>
              <a:gd name="connsiteX5" fmla="*/ 61913 w 523875"/>
              <a:gd name="connsiteY5" fmla="*/ 357187 h 652462"/>
              <a:gd name="connsiteX6" fmla="*/ 0 w 523875"/>
              <a:gd name="connsiteY6" fmla="*/ 557212 h 652462"/>
              <a:gd name="connsiteX7" fmla="*/ 171450 w 523875"/>
              <a:gd name="connsiteY7" fmla="*/ 652462 h 6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75" h="652462">
                <a:moveTo>
                  <a:pt x="171450" y="652462"/>
                </a:moveTo>
                <a:lnTo>
                  <a:pt x="523875" y="66675"/>
                </a:lnTo>
                <a:lnTo>
                  <a:pt x="390525" y="0"/>
                </a:lnTo>
                <a:lnTo>
                  <a:pt x="104775" y="157162"/>
                </a:lnTo>
                <a:lnTo>
                  <a:pt x="76200" y="214312"/>
                </a:lnTo>
                <a:lnTo>
                  <a:pt x="61913" y="357187"/>
                </a:lnTo>
                <a:lnTo>
                  <a:pt x="0" y="557212"/>
                </a:lnTo>
                <a:lnTo>
                  <a:pt x="171450" y="652462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8805863" y="1509713"/>
            <a:ext cx="609600" cy="852487"/>
          </a:xfrm>
          <a:custGeom>
            <a:avLst/>
            <a:gdLst>
              <a:gd name="connsiteX0" fmla="*/ 190500 w 609600"/>
              <a:gd name="connsiteY0" fmla="*/ 852487 h 852487"/>
              <a:gd name="connsiteX1" fmla="*/ 0 w 609600"/>
              <a:gd name="connsiteY1" fmla="*/ 719137 h 852487"/>
              <a:gd name="connsiteX2" fmla="*/ 23812 w 609600"/>
              <a:gd name="connsiteY2" fmla="*/ 571500 h 852487"/>
              <a:gd name="connsiteX3" fmla="*/ 57150 w 609600"/>
              <a:gd name="connsiteY3" fmla="*/ 447675 h 852487"/>
              <a:gd name="connsiteX4" fmla="*/ 57150 w 609600"/>
              <a:gd name="connsiteY4" fmla="*/ 238125 h 852487"/>
              <a:gd name="connsiteX5" fmla="*/ 109537 w 609600"/>
              <a:gd name="connsiteY5" fmla="*/ 200025 h 852487"/>
              <a:gd name="connsiteX6" fmla="*/ 428625 w 609600"/>
              <a:gd name="connsiteY6" fmla="*/ 0 h 852487"/>
              <a:gd name="connsiteX7" fmla="*/ 609600 w 609600"/>
              <a:gd name="connsiteY7" fmla="*/ 109537 h 852487"/>
              <a:gd name="connsiteX8" fmla="*/ 190500 w 609600"/>
              <a:gd name="connsiteY8" fmla="*/ 852487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852487">
                <a:moveTo>
                  <a:pt x="190500" y="852487"/>
                </a:moveTo>
                <a:lnTo>
                  <a:pt x="0" y="719137"/>
                </a:lnTo>
                <a:lnTo>
                  <a:pt x="23812" y="571500"/>
                </a:lnTo>
                <a:lnTo>
                  <a:pt x="57150" y="447675"/>
                </a:lnTo>
                <a:lnTo>
                  <a:pt x="57150" y="238125"/>
                </a:lnTo>
                <a:lnTo>
                  <a:pt x="109537" y="200025"/>
                </a:lnTo>
                <a:lnTo>
                  <a:pt x="428625" y="0"/>
                </a:lnTo>
                <a:lnTo>
                  <a:pt x="609600" y="109537"/>
                </a:lnTo>
                <a:lnTo>
                  <a:pt x="190500" y="852487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5" y="3714817"/>
            <a:ext cx="4480214" cy="2898962"/>
          </a:xfrm>
          <a:prstGeom prst="rect">
            <a:avLst/>
          </a:prstGeom>
        </p:spPr>
      </p:pic>
      <p:sp>
        <p:nvSpPr>
          <p:cNvPr id="9" name="Serbest Form 8"/>
          <p:cNvSpPr/>
          <p:nvPr/>
        </p:nvSpPr>
        <p:spPr>
          <a:xfrm>
            <a:off x="6096000" y="4476750"/>
            <a:ext cx="733425" cy="942975"/>
          </a:xfrm>
          <a:custGeom>
            <a:avLst/>
            <a:gdLst>
              <a:gd name="connsiteX0" fmla="*/ 0 w 733425"/>
              <a:gd name="connsiteY0" fmla="*/ 819150 h 942975"/>
              <a:gd name="connsiteX1" fmla="*/ 85725 w 733425"/>
              <a:gd name="connsiteY1" fmla="*/ 476250 h 942975"/>
              <a:gd name="connsiteX2" fmla="*/ 114300 w 733425"/>
              <a:gd name="connsiteY2" fmla="*/ 238125 h 942975"/>
              <a:gd name="connsiteX3" fmla="*/ 466725 w 733425"/>
              <a:gd name="connsiteY3" fmla="*/ 0 h 942975"/>
              <a:gd name="connsiteX4" fmla="*/ 733425 w 733425"/>
              <a:gd name="connsiteY4" fmla="*/ 114300 h 942975"/>
              <a:gd name="connsiteX5" fmla="*/ 228600 w 733425"/>
              <a:gd name="connsiteY5" fmla="*/ 942975 h 942975"/>
              <a:gd name="connsiteX6" fmla="*/ 0 w 733425"/>
              <a:gd name="connsiteY6" fmla="*/ 81915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425" h="942975">
                <a:moveTo>
                  <a:pt x="0" y="819150"/>
                </a:moveTo>
                <a:lnTo>
                  <a:pt x="85725" y="476250"/>
                </a:lnTo>
                <a:lnTo>
                  <a:pt x="114300" y="238125"/>
                </a:lnTo>
                <a:lnTo>
                  <a:pt x="466725" y="0"/>
                </a:lnTo>
                <a:lnTo>
                  <a:pt x="733425" y="114300"/>
                </a:lnTo>
                <a:lnTo>
                  <a:pt x="228600" y="942975"/>
                </a:lnTo>
                <a:lnTo>
                  <a:pt x="0" y="819150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/>
          <p:cNvSpPr txBox="1"/>
          <p:nvPr/>
        </p:nvSpPr>
        <p:spPr>
          <a:xfrm>
            <a:off x="7544623" y="6164988"/>
            <a:ext cx="1031114" cy="430887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GÜNEY ÇEVRE YOLU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1988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942" y="3674611"/>
            <a:ext cx="5189133" cy="2912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t="4655" b="4098"/>
          <a:stretch/>
        </p:blipFill>
        <p:spPr>
          <a:xfrm>
            <a:off x="6748509" y="646981"/>
            <a:ext cx="3458708" cy="251028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19985"/>
          <a:stretch/>
        </p:blipFill>
        <p:spPr>
          <a:xfrm>
            <a:off x="2608503" y="646980"/>
            <a:ext cx="3407513" cy="2529313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621496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2083952" y="4496331"/>
            <a:ext cx="1969457" cy="120032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GÜMÜŞKAVAK MAHALLESİ</a:t>
            </a:r>
          </a:p>
          <a:p>
            <a:pPr algn="ctr"/>
            <a:r>
              <a:rPr lang="tr-TR" b="1" dirty="0" smtClean="0"/>
              <a:t>ADA:4045</a:t>
            </a:r>
          </a:p>
          <a:p>
            <a:pPr algn="ctr"/>
            <a:r>
              <a:rPr lang="tr-TR" b="1" dirty="0" smtClean="0"/>
              <a:t>PARSEL:13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774773" y="2369621"/>
            <a:ext cx="1031114" cy="769441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E:0.30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E KODLU KONUT ALANI</a:t>
            </a:r>
            <a:endParaRPr lang="tr-TR" sz="16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6181045" y="1381550"/>
            <a:ext cx="1031114" cy="769441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E:0.30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T2(TİCARET)</a:t>
            </a:r>
          </a:p>
          <a:p>
            <a:pPr algn="ctr"/>
            <a:r>
              <a:rPr lang="tr-TR" sz="1100" b="1" dirty="0" smtClean="0"/>
              <a:t>ALANI</a:t>
            </a:r>
            <a:endParaRPr lang="tr-TR" sz="1600" b="1" dirty="0"/>
          </a:p>
        </p:txBody>
      </p:sp>
      <p:sp>
        <p:nvSpPr>
          <p:cNvPr id="26" name="Metin kutusu 25"/>
          <p:cNvSpPr txBox="1"/>
          <p:nvPr/>
        </p:nvSpPr>
        <p:spPr>
          <a:xfrm rot="1077667">
            <a:off x="6748508" y="6019386"/>
            <a:ext cx="1457043" cy="26161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GÜNEY ÇEVRE YOLU</a:t>
            </a:r>
            <a:endParaRPr lang="tr-TR" sz="1600" b="1" dirty="0"/>
          </a:p>
        </p:txBody>
      </p:sp>
      <p:sp>
        <p:nvSpPr>
          <p:cNvPr id="12" name="Serbest Form 11"/>
          <p:cNvSpPr/>
          <p:nvPr/>
        </p:nvSpPr>
        <p:spPr>
          <a:xfrm>
            <a:off x="4528868" y="1423358"/>
            <a:ext cx="854015" cy="1181819"/>
          </a:xfrm>
          <a:custGeom>
            <a:avLst/>
            <a:gdLst>
              <a:gd name="connsiteX0" fmla="*/ 621102 w 854015"/>
              <a:gd name="connsiteY0" fmla="*/ 0 h 1181819"/>
              <a:gd name="connsiteX1" fmla="*/ 854015 w 854015"/>
              <a:gd name="connsiteY1" fmla="*/ 500333 h 1181819"/>
              <a:gd name="connsiteX2" fmla="*/ 431321 w 854015"/>
              <a:gd name="connsiteY2" fmla="*/ 1181819 h 1181819"/>
              <a:gd name="connsiteX3" fmla="*/ 0 w 854015"/>
              <a:gd name="connsiteY3" fmla="*/ 957533 h 1181819"/>
              <a:gd name="connsiteX4" fmla="*/ 621102 w 854015"/>
              <a:gd name="connsiteY4" fmla="*/ 0 h 11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015" h="1181819">
                <a:moveTo>
                  <a:pt x="621102" y="0"/>
                </a:moveTo>
                <a:lnTo>
                  <a:pt x="854015" y="500333"/>
                </a:lnTo>
                <a:lnTo>
                  <a:pt x="431321" y="1181819"/>
                </a:lnTo>
                <a:lnTo>
                  <a:pt x="0" y="957533"/>
                </a:lnTo>
                <a:lnTo>
                  <a:pt x="621102" y="0"/>
                </a:lnTo>
                <a:close/>
              </a:path>
            </a:pathLst>
          </a:cu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Serbest Form 30"/>
          <p:cNvSpPr/>
          <p:nvPr/>
        </p:nvSpPr>
        <p:spPr>
          <a:xfrm>
            <a:off x="8652294" y="1673524"/>
            <a:ext cx="854015" cy="1181819"/>
          </a:xfrm>
          <a:custGeom>
            <a:avLst/>
            <a:gdLst>
              <a:gd name="connsiteX0" fmla="*/ 621102 w 854015"/>
              <a:gd name="connsiteY0" fmla="*/ 0 h 1181819"/>
              <a:gd name="connsiteX1" fmla="*/ 854015 w 854015"/>
              <a:gd name="connsiteY1" fmla="*/ 500333 h 1181819"/>
              <a:gd name="connsiteX2" fmla="*/ 431321 w 854015"/>
              <a:gd name="connsiteY2" fmla="*/ 1181819 h 1181819"/>
              <a:gd name="connsiteX3" fmla="*/ 0 w 854015"/>
              <a:gd name="connsiteY3" fmla="*/ 957533 h 1181819"/>
              <a:gd name="connsiteX4" fmla="*/ 621102 w 854015"/>
              <a:gd name="connsiteY4" fmla="*/ 0 h 11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015" h="1181819">
                <a:moveTo>
                  <a:pt x="621102" y="0"/>
                </a:moveTo>
                <a:lnTo>
                  <a:pt x="854015" y="500333"/>
                </a:lnTo>
                <a:lnTo>
                  <a:pt x="431321" y="1181819"/>
                </a:lnTo>
                <a:lnTo>
                  <a:pt x="0" y="957533"/>
                </a:lnTo>
                <a:lnTo>
                  <a:pt x="621102" y="0"/>
                </a:lnTo>
                <a:close/>
              </a:path>
            </a:pathLst>
          </a:cu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4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-1" r="14915" b="35832"/>
          <a:stretch/>
        </p:blipFill>
        <p:spPr>
          <a:xfrm>
            <a:off x="6667913" y="619804"/>
            <a:ext cx="3795327" cy="25499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1671" b="27099"/>
          <a:stretch/>
        </p:blipFill>
        <p:spPr>
          <a:xfrm>
            <a:off x="3031876" y="637801"/>
            <a:ext cx="3036498" cy="2537718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524000" y="3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717135" y="241020"/>
            <a:ext cx="5660611" cy="297913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392960" y="283965"/>
            <a:ext cx="5987185" cy="236358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ÖNERİ İMAR PLANI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1524000" y="6667534"/>
            <a:ext cx="9144000" cy="19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4907635" y="3273489"/>
            <a:ext cx="2821234" cy="267136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r>
              <a:rPr lang="tr-TR" sz="1600" b="1" dirty="0"/>
              <a:t>UYDU GÖRÜNTÜSÜ</a:t>
            </a:r>
          </a:p>
        </p:txBody>
      </p:sp>
      <p:sp>
        <p:nvSpPr>
          <p:cNvPr id="46" name="45 Dikdörtgen"/>
          <p:cNvSpPr/>
          <p:nvPr/>
        </p:nvSpPr>
        <p:spPr>
          <a:xfrm flipV="1">
            <a:off x="1524032" y="576683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7" name="46 Dikdörtgen"/>
          <p:cNvSpPr/>
          <p:nvPr/>
        </p:nvSpPr>
        <p:spPr>
          <a:xfrm>
            <a:off x="6050644" y="182702"/>
            <a:ext cx="54429" cy="2993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711" tIns="10356" rIns="20711" bIns="10356" rtlCol="0" anchor="ctr"/>
          <a:lstStyle/>
          <a:p>
            <a:pPr algn="ctr"/>
            <a:endParaRPr lang="tr-TR" dirty="0"/>
          </a:p>
        </p:txBody>
      </p:sp>
      <p:sp>
        <p:nvSpPr>
          <p:cNvPr id="48" name="47 Dikdörtgen"/>
          <p:cNvSpPr/>
          <p:nvPr/>
        </p:nvSpPr>
        <p:spPr>
          <a:xfrm flipV="1">
            <a:off x="1524032" y="3181497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770573" y="245638"/>
            <a:ext cx="5987185" cy="451801"/>
          </a:xfrm>
          <a:prstGeom prst="rect">
            <a:avLst/>
          </a:prstGeom>
          <a:noFill/>
        </p:spPr>
        <p:txBody>
          <a:bodyPr wrap="square" lIns="20711" tIns="10356" rIns="20711" bIns="10356" rtlCol="0">
            <a:spAutoFit/>
          </a:bodyPr>
          <a:lstStyle/>
          <a:p>
            <a:pPr algn="ctr"/>
            <a:r>
              <a:rPr lang="tr-TR" sz="1400" b="1" dirty="0"/>
              <a:t>1/1000 ÖLÇEKLİ MEVCUT İMAR PLANI</a:t>
            </a:r>
          </a:p>
          <a:p>
            <a:endParaRPr lang="tr-TR" sz="1400" dirty="0"/>
          </a:p>
        </p:txBody>
      </p:sp>
      <p:sp>
        <p:nvSpPr>
          <p:cNvPr id="52" name="51 Dikdörtgen"/>
          <p:cNvSpPr/>
          <p:nvPr/>
        </p:nvSpPr>
        <p:spPr>
          <a:xfrm rot="5400000">
            <a:off x="7131861" y="3321861"/>
            <a:ext cx="6857998" cy="214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3" name="52 Dikdörtgen"/>
          <p:cNvSpPr/>
          <p:nvPr/>
        </p:nvSpPr>
        <p:spPr>
          <a:xfrm rot="5400000">
            <a:off x="-1693718" y="3241156"/>
            <a:ext cx="6643661" cy="214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 flipV="1">
            <a:off x="1524000" y="3621496"/>
            <a:ext cx="9144000" cy="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3" tIns="24962" rIns="49923" bIns="24962" rtlCol="0" anchor="ctr"/>
          <a:lstStyle/>
          <a:p>
            <a:pPr algn="ctr"/>
            <a:endParaRPr lang="tr-TR" dirty="0"/>
          </a:p>
        </p:txBody>
      </p:sp>
      <p:sp>
        <p:nvSpPr>
          <p:cNvPr id="8" name="Serbest Form 7"/>
          <p:cNvSpPr/>
          <p:nvPr/>
        </p:nvSpPr>
        <p:spPr>
          <a:xfrm>
            <a:off x="8722519" y="162401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2083952" y="4496331"/>
            <a:ext cx="1969457" cy="120032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HARPUT</a:t>
            </a:r>
          </a:p>
          <a:p>
            <a:pPr algn="ctr"/>
            <a:r>
              <a:rPr lang="tr-TR" b="1" dirty="0" smtClean="0"/>
              <a:t>MAHALLESİ</a:t>
            </a:r>
          </a:p>
          <a:p>
            <a:pPr algn="ctr"/>
            <a:r>
              <a:rPr lang="tr-TR" b="1" dirty="0" smtClean="0"/>
              <a:t>ADA:3848</a:t>
            </a:r>
          </a:p>
          <a:p>
            <a:pPr algn="ctr"/>
            <a:r>
              <a:rPr lang="tr-TR" b="1" dirty="0" smtClean="0"/>
              <a:t>PARSEL:2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777707" y="957067"/>
            <a:ext cx="1031114" cy="938719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E:0.40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SOSYAL VE KÜLTÜREL</a:t>
            </a:r>
          </a:p>
          <a:p>
            <a:pPr algn="ctr"/>
            <a:r>
              <a:rPr lang="tr-TR" sz="1100" b="1" dirty="0" smtClean="0"/>
              <a:t>ALANI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179136" y="1198953"/>
            <a:ext cx="1015029" cy="769441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E:0.40</a:t>
            </a:r>
          </a:p>
          <a:p>
            <a:pPr algn="ctr"/>
            <a:r>
              <a:rPr lang="tr-TR" sz="1100" b="1" dirty="0" smtClean="0"/>
              <a:t>YENÇOK:6.50</a:t>
            </a:r>
          </a:p>
          <a:p>
            <a:pPr algn="ctr"/>
            <a:r>
              <a:rPr lang="tr-TR" sz="1100" b="1" dirty="0" smtClean="0"/>
              <a:t>T2(TİCARET)</a:t>
            </a:r>
          </a:p>
          <a:p>
            <a:pPr algn="ctr"/>
            <a:r>
              <a:rPr lang="tr-TR" sz="1100" b="1" dirty="0" smtClean="0"/>
              <a:t>ALANI</a:t>
            </a:r>
            <a:endParaRPr lang="tr-TR" sz="16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1" y="3714346"/>
            <a:ext cx="5117194" cy="288432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455186" y="3927509"/>
            <a:ext cx="755064" cy="764992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erbest Form 14"/>
          <p:cNvSpPr/>
          <p:nvPr/>
        </p:nvSpPr>
        <p:spPr>
          <a:xfrm>
            <a:off x="4399472" y="1084324"/>
            <a:ext cx="785003" cy="667712"/>
          </a:xfrm>
          <a:custGeom>
            <a:avLst/>
            <a:gdLst>
              <a:gd name="connsiteX0" fmla="*/ 0 w 584200"/>
              <a:gd name="connsiteY0" fmla="*/ 381000 h 482600"/>
              <a:gd name="connsiteX1" fmla="*/ 463550 w 584200"/>
              <a:gd name="connsiteY1" fmla="*/ 482600 h 482600"/>
              <a:gd name="connsiteX2" fmla="*/ 584200 w 584200"/>
              <a:gd name="connsiteY2" fmla="*/ 152400 h 482600"/>
              <a:gd name="connsiteX3" fmla="*/ 552450 w 584200"/>
              <a:gd name="connsiteY3" fmla="*/ 0 h 482600"/>
              <a:gd name="connsiteX4" fmla="*/ 222250 w 584200"/>
              <a:gd name="connsiteY4" fmla="*/ 38100 h 482600"/>
              <a:gd name="connsiteX5" fmla="*/ 69850 w 584200"/>
              <a:gd name="connsiteY5" fmla="*/ 196850 h 482600"/>
              <a:gd name="connsiteX6" fmla="*/ 0 w 584200"/>
              <a:gd name="connsiteY6" fmla="*/ 3810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00" h="482600">
                <a:moveTo>
                  <a:pt x="0" y="381000"/>
                </a:moveTo>
                <a:lnTo>
                  <a:pt x="463550" y="482600"/>
                </a:lnTo>
                <a:lnTo>
                  <a:pt x="584200" y="152400"/>
                </a:lnTo>
                <a:lnTo>
                  <a:pt x="552450" y="0"/>
                </a:lnTo>
                <a:lnTo>
                  <a:pt x="222250" y="38100"/>
                </a:lnTo>
                <a:lnTo>
                  <a:pt x="69850" y="196850"/>
                </a:lnTo>
                <a:lnTo>
                  <a:pt x="0" y="381000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erbest Form 15"/>
          <p:cNvSpPr/>
          <p:nvPr/>
        </p:nvSpPr>
        <p:spPr>
          <a:xfrm>
            <a:off x="8341743" y="822894"/>
            <a:ext cx="970099" cy="910531"/>
          </a:xfrm>
          <a:custGeom>
            <a:avLst/>
            <a:gdLst>
              <a:gd name="connsiteX0" fmla="*/ 0 w 666750"/>
              <a:gd name="connsiteY0" fmla="*/ 330200 h 501650"/>
              <a:gd name="connsiteX1" fmla="*/ 558800 w 666750"/>
              <a:gd name="connsiteY1" fmla="*/ 501650 h 501650"/>
              <a:gd name="connsiteX2" fmla="*/ 666750 w 666750"/>
              <a:gd name="connsiteY2" fmla="*/ 88900 h 501650"/>
              <a:gd name="connsiteX3" fmla="*/ 596900 w 666750"/>
              <a:gd name="connsiteY3" fmla="*/ 0 h 501650"/>
              <a:gd name="connsiteX4" fmla="*/ 273050 w 666750"/>
              <a:gd name="connsiteY4" fmla="*/ 25400 h 501650"/>
              <a:gd name="connsiteX5" fmla="*/ 133350 w 666750"/>
              <a:gd name="connsiteY5" fmla="*/ 133350 h 501650"/>
              <a:gd name="connsiteX6" fmla="*/ 0 w 666750"/>
              <a:gd name="connsiteY6" fmla="*/ 3302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501650">
                <a:moveTo>
                  <a:pt x="0" y="330200"/>
                </a:moveTo>
                <a:lnTo>
                  <a:pt x="558800" y="501650"/>
                </a:lnTo>
                <a:lnTo>
                  <a:pt x="666750" y="88900"/>
                </a:lnTo>
                <a:lnTo>
                  <a:pt x="596900" y="0"/>
                </a:lnTo>
                <a:lnTo>
                  <a:pt x="273050" y="25400"/>
                </a:lnTo>
                <a:lnTo>
                  <a:pt x="133350" y="133350"/>
                </a:lnTo>
                <a:lnTo>
                  <a:pt x="0" y="330200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5266605" y="6119094"/>
            <a:ext cx="1031114" cy="261610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PERTEK YOLU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8509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118</Words>
  <Application>Microsoft Office PowerPoint</Application>
  <PresentationFormat>Geniş ekran</PresentationFormat>
  <Paragraphs>54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Seda Poyraz</dc:creator>
  <cp:lastModifiedBy>Ecem Kökçü</cp:lastModifiedBy>
  <cp:revision>403</cp:revision>
  <cp:lastPrinted>2026-02-02T08:10:10Z</cp:lastPrinted>
  <dcterms:created xsi:type="dcterms:W3CDTF">2019-11-25T06:11:06Z</dcterms:created>
  <dcterms:modified xsi:type="dcterms:W3CDTF">2026-02-02T10:34:33Z</dcterms:modified>
</cp:coreProperties>
</file>